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9" r:id="rId5"/>
    <p:sldMasterId id="2147483780" r:id="rId6"/>
    <p:sldMasterId id="2147483781" r:id="rId7"/>
    <p:sldMasterId id="2147483782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y="13716000" cx="24377650"/>
  <p:notesSz cx="6858000" cy="9144000"/>
  <p:embeddedFontLst>
    <p:embeddedFont>
      <p:font typeface="Roboto Thin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Amatic SC"/>
      <p:regular r:id="rId34"/>
      <p:bold r:id="rId35"/>
    </p:embeddedFont>
    <p:embeddedFont>
      <p:font typeface="Inconsolata"/>
      <p:regular r:id="rId36"/>
      <p:bold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Lato Light"/>
      <p:regular r:id="rId42"/>
      <p:bold r:id="rId43"/>
      <p:italic r:id="rId44"/>
      <p:boldItalic r:id="rId45"/>
    </p:embeddedFont>
    <p:embeddedFont>
      <p:font typeface="Poppins Medium"/>
      <p:regular r:id="rId46"/>
      <p:bold r:id="rId47"/>
      <p:italic r:id="rId48"/>
      <p:boldItalic r:id="rId49"/>
    </p:embeddedFont>
    <p:embeddedFont>
      <p:font typeface="Roboto Light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A49E90-583B-4081-8853-F62F841D2C03}">
  <a:tblStyle styleId="{4EA49E90-583B-4081-8853-F62F841D2C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LatoLight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LatoLight-italic.fntdata"/><Relationship Id="rId43" Type="http://schemas.openxmlformats.org/officeDocument/2006/relationships/font" Target="fonts/LatoLight-bold.fntdata"/><Relationship Id="rId46" Type="http://schemas.openxmlformats.org/officeDocument/2006/relationships/font" Target="fonts/PoppinsMedium-regular.fntdata"/><Relationship Id="rId45" Type="http://schemas.openxmlformats.org/officeDocument/2006/relationships/font" Target="fonts/La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PoppinsMedium-italic.fntdata"/><Relationship Id="rId47" Type="http://schemas.openxmlformats.org/officeDocument/2006/relationships/font" Target="fonts/PoppinsMedium-bold.fntdata"/><Relationship Id="rId49" Type="http://schemas.openxmlformats.org/officeDocument/2006/relationships/font" Target="fonts/PoppinsMedium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AmaticSC-bold.fntdata"/><Relationship Id="rId34" Type="http://schemas.openxmlformats.org/officeDocument/2006/relationships/font" Target="fonts/AmaticSC-regular.fntdata"/><Relationship Id="rId37" Type="http://schemas.openxmlformats.org/officeDocument/2006/relationships/font" Target="fonts/Inconsolata-bold.fntdata"/><Relationship Id="rId36" Type="http://schemas.openxmlformats.org/officeDocument/2006/relationships/font" Target="fonts/Inconsolata-regular.fntdata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20" Type="http://schemas.openxmlformats.org/officeDocument/2006/relationships/slide" Target="slides/slide11.xml"/><Relationship Id="rId22" Type="http://schemas.openxmlformats.org/officeDocument/2006/relationships/font" Target="fonts/RobotoThin-regular.fntdata"/><Relationship Id="rId21" Type="http://schemas.openxmlformats.org/officeDocument/2006/relationships/slide" Target="slides/slide12.xml"/><Relationship Id="rId24" Type="http://schemas.openxmlformats.org/officeDocument/2006/relationships/font" Target="fonts/RobotoThin-italic.fntdata"/><Relationship Id="rId23" Type="http://schemas.openxmlformats.org/officeDocument/2006/relationships/font" Target="fonts/RobotoThin-bold.fntdata"/><Relationship Id="rId26" Type="http://schemas.openxmlformats.org/officeDocument/2006/relationships/font" Target="fonts/RobotoMedium-regular.fntdata"/><Relationship Id="rId25" Type="http://schemas.openxmlformats.org/officeDocument/2006/relationships/font" Target="fonts/RobotoThin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29" Type="http://schemas.openxmlformats.org/officeDocument/2006/relationships/font" Target="fonts/RobotoMedium-boldItalic.fntdata"/><Relationship Id="rId51" Type="http://schemas.openxmlformats.org/officeDocument/2006/relationships/font" Target="fonts/RobotoLight-bold.fntdata"/><Relationship Id="rId50" Type="http://schemas.openxmlformats.org/officeDocument/2006/relationships/font" Target="fonts/RobotoLight-regular.fntdata"/><Relationship Id="rId53" Type="http://schemas.openxmlformats.org/officeDocument/2006/relationships/font" Target="fonts/RobotoLight-boldItalic.fntdata"/><Relationship Id="rId52" Type="http://schemas.openxmlformats.org/officeDocument/2006/relationships/font" Target="fonts/RobotoLight-italic.fntdata"/><Relationship Id="rId11" Type="http://schemas.openxmlformats.org/officeDocument/2006/relationships/slide" Target="slides/slide2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1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4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3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8" name="Shape 2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9" name="Google Shape;2399;g8bd883d690_5_514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0" name="Google Shape;2400;g8bd883d690_5_5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8bd883d690_0_4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8bd883d6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4" name="Shape 2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5" name="Google Shape;2415;g8bd883d690_0_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6" name="Google Shape;2416;g8bd883d69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e09e24a58b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e09e24a58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1" name="Google Shape;2331;ge09e24a58b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8bd883d690_5_4119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8bd883d690_5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8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e7814c372d_0_0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0" name="Google Shape;2350;ge7814c37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8bd883d690_0_1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8bd883d69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8bd883d690_5_5135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6" name="Google Shape;2366;g8bd883d690_5_5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2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8bd883d690_0_2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8bd883d69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8bd883d690_0_3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8bd883d69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8bd883d690_0_4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8bd883d69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8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Relationship Id="rId3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5.png"/><Relationship Id="rId3" Type="http://schemas.openxmlformats.org/officeDocument/2006/relationships/image" Target="../media/image130.png"/><Relationship Id="rId4" Type="http://schemas.openxmlformats.org/officeDocument/2006/relationships/image" Target="../media/image134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5.png"/><Relationship Id="rId3" Type="http://schemas.openxmlformats.org/officeDocument/2006/relationships/image" Target="../media/image133.png"/><Relationship Id="rId4" Type="http://schemas.openxmlformats.org/officeDocument/2006/relationships/image" Target="../media/image131.png"/><Relationship Id="rId5" Type="http://schemas.openxmlformats.org/officeDocument/2006/relationships/image" Target="../media/image138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7.png"/><Relationship Id="rId3" Type="http://schemas.openxmlformats.org/officeDocument/2006/relationships/image" Target="../media/image132.png"/><Relationship Id="rId4" Type="http://schemas.openxmlformats.org/officeDocument/2006/relationships/image" Target="../media/image143.png"/><Relationship Id="rId5" Type="http://schemas.openxmlformats.org/officeDocument/2006/relationships/image" Target="../media/image13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46.png"/><Relationship Id="rId4" Type="http://schemas.openxmlformats.org/officeDocument/2006/relationships/image" Target="../media/image148.png"/><Relationship Id="rId5" Type="http://schemas.openxmlformats.org/officeDocument/2006/relationships/image" Target="../media/image141.png"/><Relationship Id="rId6" Type="http://schemas.openxmlformats.org/officeDocument/2006/relationships/image" Target="../media/image14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49.png"/><Relationship Id="rId4" Type="http://schemas.openxmlformats.org/officeDocument/2006/relationships/image" Target="../media/image148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7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0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5.png"/><Relationship Id="rId3" Type="http://schemas.openxmlformats.org/officeDocument/2006/relationships/image" Target="../media/image154.png"/><Relationship Id="rId4" Type="http://schemas.openxmlformats.org/officeDocument/2006/relationships/image" Target="../media/image165.png"/><Relationship Id="rId5" Type="http://schemas.openxmlformats.org/officeDocument/2006/relationships/image" Target="../media/image159.png"/><Relationship Id="rId6" Type="http://schemas.openxmlformats.org/officeDocument/2006/relationships/image" Target="../media/image153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57.png"/><Relationship Id="rId4" Type="http://schemas.openxmlformats.org/officeDocument/2006/relationships/image" Target="../media/image162.png"/><Relationship Id="rId5" Type="http://schemas.openxmlformats.org/officeDocument/2006/relationships/image" Target="../media/image16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6.png"/><Relationship Id="rId3" Type="http://schemas.openxmlformats.org/officeDocument/2006/relationships/image" Target="../media/image160.png"/><Relationship Id="rId4" Type="http://schemas.openxmlformats.org/officeDocument/2006/relationships/image" Target="../media/image163.png"/><Relationship Id="rId5" Type="http://schemas.openxmlformats.org/officeDocument/2006/relationships/image" Target="../media/image169.png"/><Relationship Id="rId6" Type="http://schemas.openxmlformats.org/officeDocument/2006/relationships/image" Target="../media/image166.png"/><Relationship Id="rId7" Type="http://schemas.openxmlformats.org/officeDocument/2006/relationships/image" Target="../media/image16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1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82.png"/><Relationship Id="rId6" Type="http://schemas.openxmlformats.org/officeDocument/2006/relationships/image" Target="../media/image178.png"/><Relationship Id="rId7" Type="http://schemas.openxmlformats.org/officeDocument/2006/relationships/image" Target="../media/image18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73.png"/><Relationship Id="rId4" Type="http://schemas.openxmlformats.org/officeDocument/2006/relationships/image" Target="../media/image183.png"/><Relationship Id="rId5" Type="http://schemas.openxmlformats.org/officeDocument/2006/relationships/image" Target="../media/image17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5.png"/><Relationship Id="rId3" Type="http://schemas.openxmlformats.org/officeDocument/2006/relationships/image" Target="../media/image172.png"/><Relationship Id="rId4" Type="http://schemas.openxmlformats.org/officeDocument/2006/relationships/image" Target="../media/image180.png"/><Relationship Id="rId5" Type="http://schemas.openxmlformats.org/officeDocument/2006/relationships/image" Target="../media/image170.png"/><Relationship Id="rId6" Type="http://schemas.openxmlformats.org/officeDocument/2006/relationships/image" Target="../media/image176.png"/><Relationship Id="rId7" Type="http://schemas.openxmlformats.org/officeDocument/2006/relationships/image" Target="../media/image177.png"/><Relationship Id="rId8" Type="http://schemas.openxmlformats.org/officeDocument/2006/relationships/image" Target="../media/image18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8.png"/><Relationship Id="rId3" Type="http://schemas.openxmlformats.org/officeDocument/2006/relationships/image" Target="../media/image185.png"/><Relationship Id="rId4" Type="http://schemas.openxmlformats.org/officeDocument/2006/relationships/image" Target="../media/image189.png"/><Relationship Id="rId5" Type="http://schemas.openxmlformats.org/officeDocument/2006/relationships/image" Target="../media/image179.png"/><Relationship Id="rId6" Type="http://schemas.openxmlformats.org/officeDocument/2006/relationships/image" Target="../media/image187.png"/><Relationship Id="rId7" Type="http://schemas.openxmlformats.org/officeDocument/2006/relationships/image" Target="../media/image201.png"/><Relationship Id="rId8" Type="http://schemas.openxmlformats.org/officeDocument/2006/relationships/image" Target="../media/image190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Relationship Id="rId3" Type="http://schemas.openxmlformats.org/officeDocument/2006/relationships/image" Target="../media/image195.png"/><Relationship Id="rId4" Type="http://schemas.openxmlformats.org/officeDocument/2006/relationships/image" Target="../media/image197.png"/><Relationship Id="rId5" Type="http://schemas.openxmlformats.org/officeDocument/2006/relationships/image" Target="../media/image196.png"/><Relationship Id="rId6" Type="http://schemas.openxmlformats.org/officeDocument/2006/relationships/image" Target="../media/image19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0.png"/><Relationship Id="rId3" Type="http://schemas.openxmlformats.org/officeDocument/2006/relationships/image" Target="../media/image198.png"/><Relationship Id="rId4" Type="http://schemas.openxmlformats.org/officeDocument/2006/relationships/image" Target="../media/image193.png"/><Relationship Id="rId9" Type="http://schemas.openxmlformats.org/officeDocument/2006/relationships/image" Target="../media/image203.png"/><Relationship Id="rId5" Type="http://schemas.openxmlformats.org/officeDocument/2006/relationships/image" Target="../media/image194.png"/><Relationship Id="rId6" Type="http://schemas.openxmlformats.org/officeDocument/2006/relationships/image" Target="../media/image191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6.png"/><Relationship Id="rId3" Type="http://schemas.openxmlformats.org/officeDocument/2006/relationships/image" Target="../media/image204.png"/><Relationship Id="rId4" Type="http://schemas.openxmlformats.org/officeDocument/2006/relationships/image" Target="../media/image202.png"/><Relationship Id="rId9" Type="http://schemas.openxmlformats.org/officeDocument/2006/relationships/image" Target="../media/image205.png"/><Relationship Id="rId5" Type="http://schemas.openxmlformats.org/officeDocument/2006/relationships/image" Target="../media/image209.png"/><Relationship Id="rId6" Type="http://schemas.openxmlformats.org/officeDocument/2006/relationships/image" Target="../media/image207.png"/><Relationship Id="rId7" Type="http://schemas.openxmlformats.org/officeDocument/2006/relationships/image" Target="../media/image208.png"/><Relationship Id="rId8" Type="http://schemas.openxmlformats.org/officeDocument/2006/relationships/image" Target="../media/image210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2.png"/><Relationship Id="rId3" Type="http://schemas.openxmlformats.org/officeDocument/2006/relationships/image" Target="../media/image215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3.png"/><Relationship Id="rId3" Type="http://schemas.openxmlformats.org/officeDocument/2006/relationships/image" Target="../media/image213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8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2.png"/><Relationship Id="rId3" Type="http://schemas.openxmlformats.org/officeDocument/2006/relationships/image" Target="../media/image22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4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3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Relationship Id="rId6" Type="http://schemas.openxmlformats.org/officeDocument/2006/relationships/image" Target="../media/image4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Relationship Id="rId6" Type="http://schemas.openxmlformats.org/officeDocument/2006/relationships/image" Target="../media/image57.png"/><Relationship Id="rId7" Type="http://schemas.openxmlformats.org/officeDocument/2006/relationships/image" Target="../media/image6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5" Type="http://schemas.openxmlformats.org/officeDocument/2006/relationships/image" Target="../media/image84.png"/><Relationship Id="rId6" Type="http://schemas.openxmlformats.org/officeDocument/2006/relationships/image" Target="../media/image8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4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0.png"/><Relationship Id="rId8" Type="http://schemas.openxmlformats.org/officeDocument/2006/relationships/image" Target="../media/image9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Relationship Id="rId7" Type="http://schemas.openxmlformats.org/officeDocument/2006/relationships/image" Target="../media/image100.png"/><Relationship Id="rId8" Type="http://schemas.openxmlformats.org/officeDocument/2006/relationships/image" Target="../media/image9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Relationship Id="rId3" Type="http://schemas.openxmlformats.org/officeDocument/2006/relationships/image" Target="../media/image10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14.png"/><Relationship Id="rId4" Type="http://schemas.openxmlformats.org/officeDocument/2006/relationships/image" Target="../media/image11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14.png"/><Relationship Id="rId4" Type="http://schemas.openxmlformats.org/officeDocument/2006/relationships/image" Target="../media/image12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14.png"/><Relationship Id="rId4" Type="http://schemas.openxmlformats.org/officeDocument/2006/relationships/image" Target="../media/image21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14.png"/><Relationship Id="rId4" Type="http://schemas.openxmlformats.org/officeDocument/2006/relationships/image" Target="../media/image136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8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4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8.png"/><Relationship Id="rId3" Type="http://schemas.openxmlformats.org/officeDocument/2006/relationships/image" Target="../media/image18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8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8.png"/><Relationship Id="rId3" Type="http://schemas.openxmlformats.org/officeDocument/2006/relationships/image" Target="../media/image120.png"/><Relationship Id="rId4" Type="http://schemas.openxmlformats.org/officeDocument/2006/relationships/image" Target="../media/image22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9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8.png"/><Relationship Id="rId3" Type="http://schemas.openxmlformats.org/officeDocument/2006/relationships/image" Target="../media/image123.png"/><Relationship Id="rId4" Type="http://schemas.openxmlformats.org/officeDocument/2006/relationships/image" Target="../media/image120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104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6" name="Google Shape;1596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7" name="Google Shape;1597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99" name="Google Shape;1599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0" name="Google Shape;1600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601" name="Google Shape;1601;p104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602" name="Google Shape;160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3" name="Google Shape;160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4" name="Google Shape;1604;p104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05" name="Google Shape;1605;p104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6" name="Google Shape;1606;p104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607" name="Google Shape;160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08" name="Google Shape;160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9" name="Google Shape;1609;p104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0" name="Google Shape;1610;p104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1" name="Google Shape;1611;p104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612" name="Google Shape;161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3" name="Google Shape;161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4" name="Google Shape;1614;p104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15" name="Google Shape;1615;p104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6" name="Google Shape;1616;p104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617" name="Google Shape;161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18" name="Google Shape;161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9" name="Google Shape;1619;p104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0" name="Google Shape;1620;p104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1" name="Google Shape;1621;p104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622" name="Google Shape;162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3" name="Google Shape;162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4" name="Google Shape;1624;p104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25" name="Google Shape;1625;p104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6" name="Google Shape;1626;p104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627" name="Google Shape;1627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28" name="Google Shape;1628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9" name="Google Shape;1629;p104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0" name="Google Shape;1630;p104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1" name="Google Shape;1631;p104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632" name="Google Shape;163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33" name="Google Shape;163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4" name="Google Shape;1634;p104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37" name="Google Shape;1637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38" name="Google Shape;1638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9" name="Google Shape;1639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0" name="Google Shape;1640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1" name="Google Shape;1641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2" name="Google Shape;1642;p105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3" name="Google Shape;1643;p105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44" name="Google Shape;164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45" name="Google Shape;164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6" name="Google Shape;1646;p105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47" name="Google Shape;1647;p105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8" name="Google Shape;1648;p105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49" name="Google Shape;164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0" name="Google Shape;165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1" name="Google Shape;1651;p105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2" name="Google Shape;1652;p105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3" name="Google Shape;1653;p105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654" name="Google Shape;165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55" name="Google Shape;165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6" name="Google Shape;1656;p105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57" name="Google Shape;1657;p105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8" name="Google Shape;1658;p105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659" name="Google Shape;165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0" name="Google Shape;166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1" name="Google Shape;1661;p105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2" name="Google Shape;1662;p105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3" name="Google Shape;1663;p105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664" name="Google Shape;166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65" name="Google Shape;166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6" name="Google Shape;1666;p105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67" name="Google Shape;1667;p105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8" name="Google Shape;1668;p105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669" name="Google Shape;166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0" name="Google Shape;167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1" name="Google Shape;1671;p105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2" name="Google Shape;1672;p105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3" name="Google Shape;1673;p105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674" name="Google Shape;1674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75" name="Google Shape;1675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6" name="Google Shape;1676;p105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77" name="Google Shape;1677;p105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8" name="Google Shape;1678;p105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679" name="Google Shape;1679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80" name="Google Shape;1680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1" name="Google Shape;1681;p105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4" name="Google Shape;1684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685" name="Google Shape;1685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7" name="Google Shape;1687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89" name="Google Shape;1689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0" name="Google Shape;1690;p106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691" name="Google Shape;169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2" name="Google Shape;169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3" name="Google Shape;1693;p106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4" name="Google Shape;1694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5" name="Google Shape;1695;p106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696" name="Google Shape;169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697" name="Google Shape;169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8" name="Google Shape;1698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699" name="Google Shape;1699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0" name="Google Shape;1700;p106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701" name="Google Shape;170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2" name="Google Shape;170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3" name="Google Shape;1703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4" name="Google Shape;1704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05" name="Google Shape;1705;p106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706" name="Google Shape;170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07" name="Google Shape;170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8" name="Google Shape;1708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9" name="Google Shape;1709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0" name="Google Shape;1710;p106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711" name="Google Shape;171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2" name="Google Shape;171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3" name="Google Shape;1713;p106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4" name="Google Shape;1714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5" name="Google Shape;1715;p106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716" name="Google Shape;171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17" name="Google Shape;171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8" name="Google Shape;1718;p106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19" name="Google Shape;1719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0" name="Google Shape;1720;p106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721" name="Google Shape;1721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2" name="Google Shape;1722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3" name="Google Shape;1723;p106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4" name="Google Shape;1724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5" name="Google Shape;1725;p106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726" name="Google Shape;1726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27" name="Google Shape;1727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8" name="Google Shape;1728;p106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31" name="Google Shape;1731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32" name="Google Shape;1732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4" name="Google Shape;1734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5" name="Google Shape;1735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36" name="Google Shape;1736;p107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737" name="Google Shape;173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38" name="Google Shape;173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9" name="Google Shape;1739;p107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07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1" name="Google Shape;1741;p107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742" name="Google Shape;1742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3" name="Google Shape;1743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4" name="Google Shape;1744;p107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7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746" name="Google Shape;1746;p107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747" name="Google Shape;1747;p10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748" name="Google Shape;1748;p10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9" name="Google Shape;1749;p107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10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54" name="Google Shape;1754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5" name="Google Shape;1755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6" name="Google Shape;1756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8" name="Google Shape;1758;p108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59" name="Google Shape;1759;p108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0" name="Google Shape;1760;p108"/>
          <p:cNvSpPr/>
          <p:nvPr/>
        </p:nvSpPr>
        <p:spPr>
          <a:xfrm rot="10800000">
            <a:off x="13523063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8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5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62" name="Google Shape;1762;p108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08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66" name="Google Shape;1766;p10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67" name="Google Shape;1767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8" name="Google Shape;1768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9" name="Google Shape;1769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0" name="Google Shape;1770;p10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71" name="Google Shape;1771;p109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2" name="Google Shape;1772;p109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9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09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09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09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7" name="Google Shape;1777;p109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78" name="Google Shape;1778;p109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109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109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09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109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3" name="Google Shape;1783;p109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84" name="Google Shape;1784;p109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109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9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7" name="Google Shape;1787;p109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8" name="Google Shape;1788;p109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89" name="Google Shape;1789;p109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0" name="Google Shape;1790;p109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4" name="Google Shape;1794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795" name="Google Shape;1795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97" name="Google Shape;1797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8" name="Google Shape;1798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9" name="Google Shape;1799;p110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0" name="Google Shape;1800;p11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1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1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110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4" name="Google Shape;1804;p110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05" name="Google Shape;1805;p110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06" name="Google Shape;1806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1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1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3" name="Google Shape;1813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14" name="Google Shape;1814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5" name="Google Shape;1815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6" name="Google Shape;1816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8" name="Google Shape;1818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19" name="Google Shape;1819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3" name="Google Shape;1823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4" name="Google Shape;1824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25" name="Google Shape;18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1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1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2" name="Google Shape;1832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33" name="Google Shape;1833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4" name="Google Shape;1834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6" name="Google Shape;1836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7" name="Google Shape;1837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38" name="Google Shape;1838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2" name="Google Shape;1842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43" name="Google Shape;1843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44" name="Google Shape;1844;p11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11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6" name="Google Shape;1846;p11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7" name="Google Shape;1847;p11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1" name="Google Shape;1851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52" name="Google Shape;1852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3" name="Google Shape;1853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54" name="Google Shape;1854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5" name="Google Shape;1855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6" name="Google Shape;1856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57" name="Google Shape;1857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1" name="Google Shape;1861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2" name="Google Shape;1862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63" name="Google Shape;1863;p11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1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1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1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1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0" name="Google Shape;1870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1" name="Google Shape;1871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2" name="Google Shape;1872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3" name="Google Shape;1873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4" name="Google Shape;1874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5" name="Google Shape;1875;p114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76" name="Google Shape;1876;p11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11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11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0" name="Google Shape;1880;p114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1" name="Google Shape;1881;p114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82" name="Google Shape;1882;p11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1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884" name="Google Shape;1884;p1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11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11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11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11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2" name="Google Shape;1892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93" name="Google Shape;1893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5" name="Google Shape;1895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6" name="Google Shape;1896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7" name="Google Shape;1897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98" name="Google Shape;1898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2" name="Google Shape;1902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3" name="Google Shape;1903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04" name="Google Shape;1904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06" name="Google Shape;190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1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1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1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1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4" name="Google Shape;1914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15" name="Google Shape;1915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6" name="Google Shape;1916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7" name="Google Shape;1917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8" name="Google Shape;1918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19" name="Google Shape;1919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0" name="Google Shape;1920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4" name="Google Shape;1924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5" name="Google Shape;1925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26" name="Google Shape;1926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28" name="Google Shape;1928;p11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9" name="Google Shape;1929;p11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0" name="Google Shape;1930;p11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2" name="Google Shape;1932;p11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36" name="Google Shape;1936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37" name="Google Shape;1937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8" name="Google Shape;19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39" name="Google Shape;1939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0" name="Google Shape;19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1" name="Google Shape;1941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2" name="Google Shape;1942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6" name="Google Shape;1946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7" name="Google Shape;1947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48" name="Google Shape;1948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50" name="Google Shape;1950;p11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18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58" name="Google Shape;1958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59" name="Google Shape;1959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0" name="Google Shape;196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61" name="Google Shape;1961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3" name="Google Shape;1963;p118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64" name="Google Shape;1964;p118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18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8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18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8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18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0" name="Google Shape;1970;p118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1" name="Google Shape;1971;p118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2" name="Google Shape;1972;p118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73" name="Google Shape;1973;p118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74" name="Google Shape;1974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1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1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9" name="Google Shape;1979;p11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3" name="Google Shape;1983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984" name="Google Shape;1984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5" name="Google Shape;1985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6" name="Google Shape;1986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7" name="Google Shape;1987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8" name="Google Shape;1988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89" name="Google Shape;1989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5" name="Google Shape;1995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6" name="Google Shape;1996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7" name="Google Shape;1997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998" name="Google Shape;1998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999" name="Google Shape;1999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08" name="Google Shape;2008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09" name="Google Shape;2009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2" name="Google Shape;2012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3" name="Google Shape;2013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14" name="Google Shape;2014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9" name="Google Shape;2019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0" name="Google Shape;2020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1" name="Google Shape;2021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2" name="Google Shape;2022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23" name="Google Shape;2023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24" name="Google Shape;2024;p12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12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12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12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8" name="Google Shape;2028;p12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9" name="Google Shape;2029;p12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30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3" name="Google Shape;2033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34" name="Google Shape;2034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5" name="Google Shape;203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36" name="Google Shape;2036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7" name="Google Shape;203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8" name="Google Shape;2038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39" name="Google Shape;2039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5" name="Google Shape;2045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6" name="Google Shape;2046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7" name="Google Shape;2047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8" name="Google Shape;2048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49" name="Google Shape;2049;p12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2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2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2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3" name="Google Shape;2053;p12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12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55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p122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58" name="Google Shape;2058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59" name="Google Shape;2059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0" name="Google Shape;2060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61" name="Google Shape;2061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2" name="Google Shape;2062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3" name="Google Shape;2063;p122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4" name="Google Shape;2064;p122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22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6" name="Google Shape;2066;p122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122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68" name="Google Shape;2068;p122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0" name="Google Shape;2070;p122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22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2" name="Google Shape;2072;p122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3" name="Google Shape;2073;p122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74" name="Google Shape;2074;p122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p122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076" name="Google Shape;2076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7" name="Google Shape;2077;p12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0" name="Google Shape;2080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1" name="Google Shape;2081;p12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2" name="Google Shape;2082;p1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6" name="Google Shape;2086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087" name="Google Shape;2087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8" name="Google Shape;2088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9" name="Google Shape;2089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1" name="Google Shape;2091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2" name="Google Shape;2092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4" name="Google Shape;2094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6" name="Google Shape;2096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8" name="Google Shape;2098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0" name="Google Shape;2100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02" name="Google Shape;2102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04" name="Google Shape;2104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5" name="Google Shape;2105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6" name="Google Shape;210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7" name="Google Shape;2107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8" name="Google Shape;210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9" name="Google Shape;2109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4" name="Google Shape;2114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15" name="Google Shape;2115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6" name="Google Shape;2116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17" name="Google Shape;2117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8" name="Google Shape;2118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19" name="Google Shape;2119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0" name="Google Shape;2120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1" name="Google Shape;2121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4" name="Google Shape;2124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6" name="Google Shape;2126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28" name="Google Shape;2128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0" name="Google Shape;2130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32" name="Google Shape;2132;p12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3" name="Google Shape;2133;p12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12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2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12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12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12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1" name="Google Shape;2141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2" name="Google Shape;2142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3" name="Google Shape;2143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4" name="Google Shape;214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45" name="Google Shape;2145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6" name="Google Shape;214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7" name="Google Shape;2147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48" name="Google Shape;2148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0" name="Google Shape;2150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2" name="Google Shape;2152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4" name="Google Shape;2154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6" name="Google Shape;2156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58" name="Google Shape;2158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60" name="Google Shape;2160;p12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12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2" name="Google Shape;2162;p12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12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2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5" name="Google Shape;2165;p12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6" name="Google Shape;2166;p12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69" name="Google Shape;2169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70" name="Google Shape;2170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72" name="Google Shape;2172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3" name="Google Shape;2173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4" name="Google Shape;2174;p126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26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6" name="Google Shape;2176;p126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26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78" name="Google Shape;2178;p126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26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0" name="Google Shape;2180;p126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26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2" name="Google Shape;2182;p126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6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4" name="Google Shape;2184;p126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26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6" name="Google Shape;2186;p126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26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88" name="Google Shape;2188;p126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26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190" name="Google Shape;2190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12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2" name="Google Shape;219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3" name="Google Shape;2193;p12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4" name="Google Shape;2194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12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0" name="Google Shape;2200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01" name="Google Shape;2201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3" name="Google Shape;2203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4" name="Google Shape;2204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5" name="Google Shape;2205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7" name="Google Shape;2207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09" name="Google Shape;2209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1" name="Google Shape;2211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3" name="Google Shape;2213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5" name="Google Shape;2215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7" name="Google Shape;2217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19" name="Google Shape;2219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21" name="Google Shape;222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2" name="Google Shape;222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3" name="Google Shape;222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8" name="Google Shape;2228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1" name="Google Shape;2231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32" name="Google Shape;2232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3" name="Google Shape;2233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34" name="Google Shape;2234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5" name="Google Shape;2235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6" name="Google Shape;2236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38" name="Google Shape;2238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0" name="Google Shape;2240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2" name="Google Shape;2242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4" name="Google Shape;2244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6" name="Google Shape;2246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48" name="Google Shape;2248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50" name="Google Shape;2250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52" name="Google Shape;2252;p12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12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12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12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12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12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12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12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2" name="Google Shape;2262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263" name="Google Shape;2263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4" name="Google Shape;2264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65" name="Google Shape;2265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6" name="Google Shape;2266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7" name="Google Shape;2267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69" name="Google Shape;2269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1" name="Google Shape;2271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3" name="Google Shape;2273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5" name="Google Shape;2275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7" name="Google Shape;2277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79" name="Google Shape;2279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81" name="Google Shape;2281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83" name="Google Shape;2283;p12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12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2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2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2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2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2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2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2" name="Google Shape;2292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293" name="Google Shape;2293;p130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294" name="Google Shape;229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5" name="Google Shape;2295;p13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2296" name="Google Shape;229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297" name="Google Shape;2297;p130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298" name="Google Shape;2298;p130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1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2" name="Google Shape;2302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03" name="Google Shape;2303;p131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4" name="Google Shape;230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p13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7" name="Google Shape;2307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0" name="Google Shape;2310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3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312" name="Google Shape;2312;p133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1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13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16" name="Google Shape;2316;p134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2317" name="Google Shape;231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5" name="Google Shape;1315;p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" name="Google Shape;1316;p8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1318" name="Google Shape;1318;p8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19" name="Google Shape;131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0" name="Google Shape;1320;p8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1" name="Google Shape;1321;p8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22" name="Google Shape;1322;p8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23" name="Google Shape;132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6" name="Google Shape;1326;p8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28" name="Google Shape;13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29" name="Google Shape;1329;p8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0" name="Google Shape;1330;p8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31" name="Google Shape;1331;p8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32" name="Google Shape;133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8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" name="Google Shape;1336;p8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8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338" name="Google Shape;133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9" name="Google Shape;1339;p8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0" name="Google Shape;1340;p8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41" name="Google Shape;1341;p8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1342" name="Google Shape;134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8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6" name="Google Shape;1346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7" name="Google Shape;134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8" name="Google Shape;134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50" name="Google Shape;1350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1" name="Google Shape;1351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2" name="Google Shape;1352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1353" name="Google Shape;135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8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57" name="Google Shape;1357;p8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8" name="Google Shape;1358;p8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8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2" name="Google Shape;1362;p89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3" name="Google Shape;1363;p8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4" name="Google Shape;1364;p8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9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67" name="Google Shape;1367;p9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368" name="Google Shape;1368;p9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9" name="Google Shape;1369;p9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70" name="Google Shape;1370;p9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1" name="Google Shape;1371;p9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2" name="Google Shape;1372;p90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4" name="Google Shape;1374;p9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1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6" name="Google Shape;1376;p91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7" name="Google Shape;1377;p91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8" name="Google Shape;1378;p91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9" name="Google Shape;1379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0" name="Google Shape;1380;p9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1" name="Google Shape;1381;p9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2" name="Google Shape;1382;p9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4" name="Google Shape;1384;p9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92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86" name="Google Shape;1386;p9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9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0" name="Google Shape;1390;p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93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392" name="Google Shape;1392;p9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4" name="Google Shape;1394;p93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95" name="Google Shape;1395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9" name="Google Shape;1399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1" name="Google Shape;140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9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3" name="Google Shape;1403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04" name="Google Shape;1404;p9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5" name="Google Shape;1405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6" name="Google Shape;1406;p94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7" name="Google Shape;1407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08" name="Google Shape;1408;p9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9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12" name="Google Shape;1412;p9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3" name="Google Shape;1413;p9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4" name="Google Shape;1414;p9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5" name="Google Shape;1415;p95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16" name="Google Shape;1416;p9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7" name="Google Shape;1417;p95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8" name="Google Shape;1418;p9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2" name="Google Shape;142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4" name="Google Shape;1424;p96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5" name="Google Shape;1425;p96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26" name="Google Shape;1426;p96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7" name="Google Shape;1427;p9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28" name="Google Shape;1428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97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1" name="Google Shape;1431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2" name="Google Shape;1432;p9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7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34" name="Google Shape;1434;p97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35" name="Google Shape;1435;p97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36" name="Google Shape;1436;p9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97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0" name="Google Shape;1440;p9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1" name="Google Shape;1441;p98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442" name="Google Shape;1442;p9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3" name="Google Shape;1443;p9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4" name="Google Shape;1444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45" name="Google Shape;1445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6" name="Google Shape;1446;p98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7" name="Google Shape;1447;p98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8" name="Google Shape;1448;p9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49" name="Google Shape;1449;p98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99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2" name="Google Shape;1452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53" name="Google Shape;1453;p9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4" name="Google Shape;1454;p9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6" name="Google Shape;1456;p99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57" name="Google Shape;1457;p9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8" name="Google Shape;1458;p99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59" name="Google Shape;1459;p9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63" name="Google Shape;1463;p10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64" name="Google Shape;1464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5" name="Google Shape;1465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6" name="Google Shape;1466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7" name="Google Shape;1467;p10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68" name="Google Shape;1468;p100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469" name="Google Shape;1469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0" name="Google Shape;1470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1" name="Google Shape;1471;p100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472" name="Google Shape;1472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3" name="Google Shape;1473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100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475" name="Google Shape;1475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6" name="Google Shape;1476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7" name="Google Shape;1477;p100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478" name="Google Shape;1478;p10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79" name="Google Shape;1479;p10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100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1" name="Google Shape;1481;p100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100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100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00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5" name="Google Shape;1485;p100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6" name="Google Shape;1486;p100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10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0" name="Google Shape;1490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491" name="Google Shape;1491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2" name="Google Shape;1492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93" name="Google Shape;1493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4" name="Google Shape;1494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495" name="Google Shape;1495;p101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496" name="Google Shape;1496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497" name="Google Shape;1497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8" name="Google Shape;1498;p101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499" name="Google Shape;149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0" name="Google Shape;150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101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502" name="Google Shape;150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3" name="Google Shape;150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4" name="Google Shape;1504;p101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505" name="Google Shape;150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06" name="Google Shape;150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7" name="Google Shape;1507;p101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08" name="Google Shape;1508;p10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0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0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01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2" name="Google Shape;1512;p101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13" name="Google Shape;1513;p101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14" name="Google Shape;1514;p101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515" name="Google Shape;151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16" name="Google Shape;151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7" name="Google Shape;1517;p10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02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22" name="Google Shape;1522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23" name="Google Shape;1523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4" name="Google Shape;1524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5" name="Google Shape;1525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6" name="Google Shape;1526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27" name="Google Shape;1527;p102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28" name="Google Shape;1528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29" name="Google Shape;1529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0" name="Google Shape;1530;p10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31" name="Google Shape;1531;p102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2" name="Google Shape;1532;p102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33" name="Google Shape;1533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4" name="Google Shape;1534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5" name="Google Shape;1535;p102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6" name="Google Shape;1536;p102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37" name="Google Shape;1537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8" name="Google Shape;1538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9" name="Google Shape;1539;p102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0" name="Google Shape;1540;p102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41" name="Google Shape;1541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2" name="Google Shape;1542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3" name="Google Shape;1543;p102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4" name="Google Shape;1544;p102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45" name="Google Shape;1545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46" name="Google Shape;1546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7" name="Google Shape;1547;p102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8" name="Google Shape;1548;p102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49" name="Google Shape;1549;p10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50" name="Google Shape;1550;p10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1" name="Google Shape;1551;p102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3" name="Google Shape;1553;p102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4" name="Google Shape;1554;p102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5" name="Google Shape;1555;p102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59" name="Google Shape;1559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60" name="Google Shape;1560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564" name="Google Shape;1564;p103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565" name="Google Shape;156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6" name="Google Shape;156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7" name="Google Shape;1567;p103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68" name="Google Shape;1568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9" name="Google Shape;1569;p103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570" name="Google Shape;1570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1" name="Google Shape;1571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2" name="Google Shape;1572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3" name="Google Shape;1573;p103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574" name="Google Shape;1574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5" name="Google Shape;1575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6" name="Google Shape;1576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7" name="Google Shape;1577;p103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578" name="Google Shape;157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79" name="Google Shape;157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0" name="Google Shape;1580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1" name="Google Shape;1581;p103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582" name="Google Shape;1582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3" name="Google Shape;1583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4" name="Google Shape;1584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5" name="Google Shape;1585;p103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586" name="Google Shape;1586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87" name="Google Shape;1587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103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9" name="Google Shape;1589;p103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0" name="Google Shape;1590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1" name="Google Shape;1591;p10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92" name="Google Shape;1592;p103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4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theme" Target="../theme/theme1.xml"/><Relationship Id="rId21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19.xml"/><Relationship Id="rId42" Type="http://schemas.openxmlformats.org/officeDocument/2006/relationships/slideLayout" Target="../slideLayouts/slideLayout121.xml"/><Relationship Id="rId41" Type="http://schemas.openxmlformats.org/officeDocument/2006/relationships/slideLayout" Target="../slideLayouts/slideLayout120.xml"/><Relationship Id="rId44" Type="http://schemas.openxmlformats.org/officeDocument/2006/relationships/slideLayout" Target="../slideLayouts/slideLayout123.xml"/><Relationship Id="rId43" Type="http://schemas.openxmlformats.org/officeDocument/2006/relationships/slideLayout" Target="../slideLayouts/slideLayout122.xml"/><Relationship Id="rId46" Type="http://schemas.openxmlformats.org/officeDocument/2006/relationships/slideLayout" Target="../slideLayouts/slideLayout125.xml"/><Relationship Id="rId45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127.xml"/><Relationship Id="rId47" Type="http://schemas.openxmlformats.org/officeDocument/2006/relationships/slideLayout" Target="../slideLayouts/slideLayout126.xml"/><Relationship Id="rId49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2.xml"/><Relationship Id="rId32" Type="http://schemas.openxmlformats.org/officeDocument/2006/relationships/slideLayout" Target="../slideLayouts/slideLayout111.xml"/><Relationship Id="rId35" Type="http://schemas.openxmlformats.org/officeDocument/2006/relationships/slideLayout" Target="../slideLayouts/slideLayout114.xml"/><Relationship Id="rId34" Type="http://schemas.openxmlformats.org/officeDocument/2006/relationships/slideLayout" Target="../slideLayouts/slideLayout113.xml"/><Relationship Id="rId37" Type="http://schemas.openxmlformats.org/officeDocument/2006/relationships/slideLayout" Target="../slideLayouts/slideLayout116.xml"/><Relationship Id="rId36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18.xml"/><Relationship Id="rId38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00.xml"/><Relationship Id="rId24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04.xml"/><Relationship Id="rId28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08.xml"/><Relationship Id="rId51" Type="http://schemas.openxmlformats.org/officeDocument/2006/relationships/slideLayout" Target="../slideLayouts/slideLayout130.xml"/><Relationship Id="rId50" Type="http://schemas.openxmlformats.org/officeDocument/2006/relationships/slideLayout" Target="../slideLayouts/slideLayout129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8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  <p:sldLayoutId id="2147483748" r:id="rId22"/>
    <p:sldLayoutId id="2147483749" r:id="rId23"/>
    <p:sldLayoutId id="2147483750" r:id="rId24"/>
    <p:sldLayoutId id="2147483751" r:id="rId25"/>
    <p:sldLayoutId id="2147483752" r:id="rId26"/>
    <p:sldLayoutId id="2147483753" r:id="rId27"/>
    <p:sldLayoutId id="2147483754" r:id="rId28"/>
    <p:sldLayoutId id="2147483755" r:id="rId29"/>
    <p:sldLayoutId id="2147483756" r:id="rId30"/>
    <p:sldLayoutId id="2147483757" r:id="rId31"/>
    <p:sldLayoutId id="2147483758" r:id="rId32"/>
    <p:sldLayoutId id="2147483759" r:id="rId33"/>
    <p:sldLayoutId id="2147483760" r:id="rId34"/>
    <p:sldLayoutId id="2147483761" r:id="rId35"/>
    <p:sldLayoutId id="2147483762" r:id="rId36"/>
    <p:sldLayoutId id="2147483763" r:id="rId37"/>
    <p:sldLayoutId id="2147483764" r:id="rId38"/>
    <p:sldLayoutId id="2147483765" r:id="rId39"/>
    <p:sldLayoutId id="2147483766" r:id="rId40"/>
    <p:sldLayoutId id="2147483767" r:id="rId41"/>
    <p:sldLayoutId id="2147483768" r:id="rId42"/>
    <p:sldLayoutId id="2147483769" r:id="rId43"/>
    <p:sldLayoutId id="2147483770" r:id="rId44"/>
    <p:sldLayoutId id="2147483771" r:id="rId45"/>
    <p:sldLayoutId id="2147483772" r:id="rId46"/>
    <p:sldLayoutId id="2147483773" r:id="rId47"/>
    <p:sldLayoutId id="2147483774" r:id="rId48"/>
    <p:sldLayoutId id="2147483775" r:id="rId49"/>
    <p:sldLayoutId id="2147483776" r:id="rId50"/>
    <p:sldLayoutId id="2147483777" r:id="rId51"/>
    <p:sldLayoutId id="2147483778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192.168.1.110/wordpress/" TargetMode="External"/><Relationship Id="rId4" Type="http://schemas.openxmlformats.org/officeDocument/2006/relationships/image" Target="../media/image2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5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36"/>
          <p:cNvSpPr txBox="1"/>
          <p:nvPr>
            <p:ph type="title"/>
          </p:nvPr>
        </p:nvSpPr>
        <p:spPr>
          <a:xfrm>
            <a:off x="731377" y="50608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6" name="Google Shape;232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7" name="Google Shape;2327;p13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2" name="Google Shape;240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03" name="Google Shape;2403;p14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404" name="Google Shape;2404;p145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Avoiding Detection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05" name="Google Shape;2405;p145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 Wordpress Enumeration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2" name="Google Shape;2412;p146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WHEN count() GROUPED OVER top 5 ‘http.response.status_code’ IS ABOVE 400 FOR THE LAST 5 minutes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http.response.status_code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Above 400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Implement a pause for 5 minutes after every 100 requests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Are there alternative exploits that may perform better?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gobuster is an alternative to wpscan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13" name="Google Shape;2413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7675" y="4914900"/>
            <a:ext cx="9830465" cy="50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Stealth Exploitation of</a:t>
            </a:r>
            <a:r>
              <a:rPr lang="en-US"/>
              <a:t> Brute Force Vulnerability</a:t>
            </a:r>
            <a:endParaRPr/>
          </a:p>
        </p:txBody>
      </p:sp>
      <p:sp>
        <p:nvSpPr>
          <p:cNvPr id="2419" name="Google Shape;2419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0" name="Google Shape;2420;p147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Monitoring Overview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alerts detect this exploit?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WHEN max() OF system.process.cpu.total.pct OVER all documents IS ABOVE 0.5 FOR THE LAST 5 minutes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metrics do they measure? 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CPU Usage over the last 5 minutes.</a:t>
            </a:r>
            <a:endParaRPr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thresholds do they fire at?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Exceeds 50%.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Mitigating Detection</a:t>
            </a:r>
            <a:endParaRPr b="1" sz="4400">
              <a:solidFill>
                <a:schemeClr val="dk1"/>
              </a:solidFill>
            </a:endParaRPr>
          </a:p>
          <a:p>
            <a:pPr indent="-508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can you execute the same exploit without triggering the alert?</a:t>
            </a:r>
            <a:endParaRPr sz="4400">
              <a:solidFill>
                <a:schemeClr val="dk1"/>
              </a:solidFill>
            </a:endParaRPr>
          </a:p>
          <a:p>
            <a:pPr indent="-508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This alert did not fire, the brute force completed without stressing the system as the password was very weak and quick to crack.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421" name="Google Shape;242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5026" y="5612326"/>
            <a:ext cx="11720475" cy="381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1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34" name="Google Shape;2334;p1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5" name="Google Shape;2335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6" name="Google Shape;2336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37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338" name="Google Shape;2338;p137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Exploits Used</a:t>
            </a:r>
            <a:endParaRPr b="1"/>
          </a:p>
        </p:txBody>
      </p:sp>
      <p:sp>
        <p:nvSpPr>
          <p:cNvPr id="2339" name="Google Shape;2339;p137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Methods Used to </a:t>
            </a:r>
            <a:r>
              <a:rPr b="1" lang="en-US"/>
              <a:t>Avoiding Detect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" name="Google Shape;234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3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46" name="Google Shape;2346;p138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Network Topology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&amp; Critical Vulnerabilities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7" name="Google Shape;2347;p138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9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b="1" lang="en-US" sz="2300"/>
              <a:t> Address Range: </a:t>
            </a:r>
            <a:r>
              <a:rPr lang="en-US" sz="2300">
                <a:solidFill>
                  <a:srgbClr val="0070C0"/>
                </a:solidFill>
              </a:rPr>
              <a:t>192.168.1.0/24</a:t>
            </a:r>
            <a:endParaRPr sz="23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/>
              <a:t>Netmask</a:t>
            </a:r>
            <a:r>
              <a:rPr lang="en-US" sz="2300"/>
              <a:t>: </a:t>
            </a:r>
            <a:r>
              <a:rPr lang="en-US" sz="2300">
                <a:solidFill>
                  <a:srgbClr val="0070C0"/>
                </a:solidFill>
              </a:rPr>
              <a:t>255.255.255.0</a:t>
            </a:r>
            <a:endParaRPr sz="23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/>
              <a:t>Gateway</a:t>
            </a:r>
            <a:r>
              <a:rPr lang="en-US" sz="2300"/>
              <a:t>: </a:t>
            </a:r>
            <a:r>
              <a:rPr lang="en-US" sz="2300">
                <a:solidFill>
                  <a:srgbClr val="0070C0"/>
                </a:solidFill>
              </a:rPr>
              <a:t>192.168.1.1</a:t>
            </a:r>
            <a:endParaRPr sz="23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Machines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192.168.1.105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Ubuntu 18.04.1 LTS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CAPSTONE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192.168.1.100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Ubuntu 18.04.4 LTS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ELK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192.168.1.110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Linux 3.2-4.9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TARGET 1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192.168.1.115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Linux 3.2-4.9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TARGET 2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600"/>
          </a:p>
        </p:txBody>
      </p:sp>
      <p:sp>
        <p:nvSpPr>
          <p:cNvPr id="2353" name="Google Shape;2353;p139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54" name="Google Shape;2354;p139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2355" name="Google Shape;235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1790025"/>
            <a:ext cx="16406751" cy="1132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Vulnerabilities</a:t>
            </a:r>
            <a:r>
              <a:rPr lang="en-US"/>
              <a:t>: Target 1</a:t>
            </a:r>
            <a:endParaRPr/>
          </a:p>
        </p:txBody>
      </p:sp>
      <p:sp>
        <p:nvSpPr>
          <p:cNvPr id="2361" name="Google Shape;2361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2" name="Google Shape;2362;p140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assessment uncovered the following critical </a:t>
            </a:r>
            <a:r>
              <a:rPr lang="en-US" sz="4400"/>
              <a:t>vulnerabilities</a:t>
            </a:r>
            <a:r>
              <a:rPr lang="en-US" sz="4400"/>
              <a:t>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63" name="Google Shape;2363;p140"/>
          <p:cNvGraphicFramePr/>
          <p:nvPr/>
        </p:nvGraphicFramePr>
        <p:xfrm>
          <a:off x="1191013" y="509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{4EA49E90-583B-4081-8853-F62F841D2C03}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Enumeration of wordpress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Using wpscan we were able to find vulnerabilities.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Obtained usernames michael and steven.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vulnerability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to obtain login credentials.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Gaining access to the system via ssh, allowing for further enumeration of the system.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Misconfigured Permissions and Access Privileges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Users can view and access important files.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Obtaining database login credentials.</a:t>
                      </a:r>
                      <a:endParaRPr sz="4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8" name="Google Shape;2368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34" y="773067"/>
            <a:ext cx="22914823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69" name="Google Shape;2369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  <p:sp>
        <p:nvSpPr>
          <p:cNvPr id="2370" name="Google Shape;2370;p141"/>
          <p:cNvSpPr txBox="1"/>
          <p:nvPr>
            <p:ph type="title"/>
          </p:nvPr>
        </p:nvSpPr>
        <p:spPr>
          <a:xfrm>
            <a:off x="731343" y="4936267"/>
            <a:ext cx="22914900" cy="27456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Exploits Used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1" name="Google Shape;2371;p141"/>
          <p:cNvSpPr txBox="1"/>
          <p:nvPr>
            <p:ph idx="1" type="subTitle"/>
          </p:nvPr>
        </p:nvSpPr>
        <p:spPr>
          <a:xfrm>
            <a:off x="-87421" y="34962844"/>
            <a:ext cx="56659500" cy="1612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1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Enumerate Wordpress</a:t>
            </a:r>
            <a:endParaRPr/>
          </a:p>
        </p:txBody>
      </p:sp>
      <p:sp>
        <p:nvSpPr>
          <p:cNvPr id="2377" name="Google Shape;2377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8" name="Google Shape;2378;p14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How did you exploit the vulnerability? </a:t>
            </a:r>
            <a:endParaRPr sz="3900">
              <a:solidFill>
                <a:schemeClr val="dk1"/>
              </a:solidFill>
            </a:endParaRPr>
          </a:p>
          <a:p>
            <a:pPr indent="-47625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○"/>
            </a:pPr>
            <a:r>
              <a:rPr lang="en-US" sz="3900">
                <a:solidFill>
                  <a:schemeClr val="dk1"/>
                </a:solidFill>
              </a:rPr>
              <a:t>wpscan --url </a:t>
            </a:r>
            <a:r>
              <a:rPr lang="en-US" sz="3900" u="sng">
                <a:solidFill>
                  <a:schemeClr val="hlink"/>
                </a:solidFill>
                <a:hlinkClick r:id="rId3"/>
              </a:rPr>
              <a:t>http://192.168.1.110/wordpress/</a:t>
            </a:r>
            <a:r>
              <a:rPr lang="en-US" sz="3900">
                <a:solidFill>
                  <a:schemeClr val="dk1"/>
                </a:solidFill>
              </a:rPr>
              <a:t> --detection-mode aggressive -e ap,u</a:t>
            </a:r>
            <a:endParaRPr sz="3900">
              <a:solidFill>
                <a:schemeClr val="dk1"/>
              </a:solidFill>
            </a:endParaRPr>
          </a:p>
          <a:p>
            <a:pPr indent="-4762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00"/>
              <a:buChar char="●"/>
            </a:pPr>
            <a:r>
              <a:rPr lang="en-US" sz="3900">
                <a:solidFill>
                  <a:schemeClr val="dk1"/>
                </a:solidFill>
              </a:rPr>
              <a:t>What did the exploit achieve?</a:t>
            </a:r>
            <a:endParaRPr sz="3900">
              <a:solidFill>
                <a:schemeClr val="dk1"/>
              </a:solidFill>
            </a:endParaRPr>
          </a:p>
          <a:p>
            <a:pPr indent="-47625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900"/>
              <a:buChar char="○"/>
            </a:pPr>
            <a:r>
              <a:rPr lang="en-US" sz="3900">
                <a:solidFill>
                  <a:schemeClr val="dk1"/>
                </a:solidFill>
              </a:rPr>
              <a:t>Revealed two user names, michael and steven. This is critical information as it was used to brute force into the system via ssh.</a:t>
            </a:r>
            <a:endParaRPr sz="3900">
              <a:solidFill>
                <a:schemeClr val="dk1"/>
              </a:solidFill>
            </a:endParaRPr>
          </a:p>
        </p:txBody>
      </p:sp>
      <p:pic>
        <p:nvPicPr>
          <p:cNvPr id="2379" name="Google Shape;2379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8044" y="7295325"/>
            <a:ext cx="17958856" cy="655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Brute Force Vulnerability</a:t>
            </a:r>
            <a:endParaRPr/>
          </a:p>
        </p:txBody>
      </p:sp>
      <p:sp>
        <p:nvSpPr>
          <p:cNvPr id="2385" name="Google Shape;2385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6" name="Google Shape;2386;p143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hydra -l michael 192.168.1.110 -t 4 ssh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Obtained remote access onto the system via ssh.</a:t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7" name="Google Shape;238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6907175"/>
            <a:ext cx="22942801" cy="36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Exploitation: Misconfigured Permissions and Privileges</a:t>
            </a:r>
            <a:endParaRPr/>
          </a:p>
        </p:txBody>
      </p:sp>
      <p:sp>
        <p:nvSpPr>
          <p:cNvPr id="2393" name="Google Shape;2393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4" name="Google Shape;2394;p144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How did you exploit the vulnerability? 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Once logged into the system we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are able to review the wp.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Use command line to obtain flags.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did the exploit achieve?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rPr lang="en-US" sz="4400">
                <a:solidFill>
                  <a:schemeClr val="dk1"/>
                </a:solidFill>
              </a:rPr>
              <a:t>Gain database login credentials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This lead to gaining hashes and</a:t>
            </a:r>
            <a:br>
              <a:rPr lang="en-US" sz="4400">
                <a:solidFill>
                  <a:schemeClr val="dk1"/>
                </a:solidFill>
              </a:rPr>
            </a:br>
            <a:r>
              <a:rPr lang="en-US" sz="4400">
                <a:solidFill>
                  <a:schemeClr val="dk1"/>
                </a:solidFill>
              </a:rPr>
              <a:t>eventually root access.</a:t>
            </a:r>
            <a:endParaRPr sz="4400">
              <a:solidFill>
                <a:schemeClr val="dk1"/>
              </a:solidFill>
            </a:endParaRPr>
          </a:p>
          <a:p>
            <a:pPr indent="-508000" lvl="1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○"/>
            </a:pPr>
            <a:r>
              <a:t/>
            </a:r>
            <a:endParaRPr sz="44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95" name="Google Shape;2395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9700" y="2295415"/>
            <a:ext cx="11863707" cy="109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6" name="Google Shape;2396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00" y="9872525"/>
            <a:ext cx="8912100" cy="10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7" name="Google Shape;2397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00" y="11178950"/>
            <a:ext cx="9601400" cy="17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